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459" r:id="rId2"/>
    <p:sldId id="258" r:id="rId3"/>
    <p:sldId id="285" r:id="rId4"/>
    <p:sldId id="284" r:id="rId5"/>
    <p:sldId id="286" r:id="rId6"/>
    <p:sldId id="293" r:id="rId7"/>
    <p:sldId id="287" r:id="rId8"/>
    <p:sldId id="294" r:id="rId9"/>
    <p:sldId id="288" r:id="rId10"/>
    <p:sldId id="295" r:id="rId11"/>
    <p:sldId id="289" r:id="rId12"/>
    <p:sldId id="296" r:id="rId13"/>
    <p:sldId id="290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291" r:id="rId24"/>
    <p:sldId id="306" r:id="rId25"/>
    <p:sldId id="292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46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663" autoAdjust="0"/>
  </p:normalViewPr>
  <p:slideViewPr>
    <p:cSldViewPr>
      <p:cViewPr varScale="1">
        <p:scale>
          <a:sx n="62" d="100"/>
          <a:sy n="62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9BC24-39F4-4158-A379-2EC816D81D50}" type="datetimeFigureOut">
              <a:rPr lang="en-GB" smtClean="0"/>
              <a:pPr/>
              <a:t>06/11/2023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2F1E7-F735-49EC-9697-4432182D2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ar-AE" sz="1200" dirty="0" smtClean="0"/>
              <a:t>وزارة التعليم العالي والبحث العلمي</a:t>
            </a:r>
          </a:p>
          <a:p>
            <a:pPr algn="r"/>
            <a:r>
              <a:rPr lang="ar-AE" sz="1200" dirty="0" smtClean="0"/>
              <a:t> </a:t>
            </a:r>
            <a:br>
              <a:rPr lang="ar-AE" sz="1200" dirty="0" smtClean="0"/>
            </a:br>
            <a:endParaRPr lang="en-US" sz="1200" dirty="0" smtClean="0"/>
          </a:p>
          <a:p>
            <a:pPr algn="r"/>
            <a:r>
              <a:rPr lang="ar-AE" sz="1200" dirty="0" smtClean="0"/>
              <a:t>جامعة البصرة</a:t>
            </a:r>
          </a:p>
          <a:p>
            <a:pPr algn="r"/>
            <a:r>
              <a:rPr lang="ar-AE" sz="1200" dirty="0" smtClean="0"/>
              <a:t> </a:t>
            </a:r>
            <a:br>
              <a:rPr lang="ar-AE" sz="1200" dirty="0" smtClean="0"/>
            </a:br>
            <a:r>
              <a:rPr lang="ar-AE" sz="1200" dirty="0" smtClean="0"/>
              <a:t>كلية التربية البدنية وعلوم الرياضة </a:t>
            </a:r>
          </a:p>
          <a:p>
            <a:pPr algn="r"/>
            <a:r>
              <a:rPr lang="ar-AE" sz="1200" dirty="0" smtClean="0"/>
              <a:t/>
            </a:r>
            <a:br>
              <a:rPr lang="ar-AE" sz="1200" dirty="0" smtClean="0"/>
            </a:br>
            <a:r>
              <a:rPr lang="ar-AE" sz="1200" dirty="0" smtClean="0"/>
              <a:t>فرع العلوم النظرية</a:t>
            </a:r>
          </a:p>
          <a:p>
            <a:pPr algn="r"/>
            <a:r>
              <a:rPr lang="ar-AE" sz="1200" dirty="0" smtClean="0"/>
              <a:t> </a:t>
            </a:r>
            <a:endParaRPr lang="ar-AE" dirty="0" smtClean="0"/>
          </a:p>
          <a:p>
            <a:pPr algn="r"/>
            <a:r>
              <a:rPr lang="en-US" sz="1200" dirty="0" smtClean="0">
                <a:solidFill>
                  <a:schemeClr val="tx1"/>
                </a:solidFill>
              </a:rPr>
              <a:t> 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AE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تشكيلات استقبال الارسال الرباعية</a:t>
            </a:r>
          </a:p>
          <a:p>
            <a:pPr algn="r"/>
            <a:endParaRPr lang="en-US" sz="1200" dirty="0" smtClean="0">
              <a:solidFill>
                <a:schemeClr val="tx1"/>
              </a:solidFill>
            </a:endParaRPr>
          </a:p>
          <a:p>
            <a:pPr algn="r"/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ar-AE" sz="1200" dirty="0" smtClean="0">
                <a:solidFill>
                  <a:schemeClr val="tx1"/>
                </a:solidFill>
              </a:rPr>
              <a:t>المعد في مركز </a:t>
            </a:r>
            <a:r>
              <a:rPr lang="ar-AE" sz="1200" dirty="0" err="1" smtClean="0">
                <a:solidFill>
                  <a:schemeClr val="tx1"/>
                </a:solidFill>
              </a:rPr>
              <a:t>رقم </a:t>
            </a:r>
            <a:r>
              <a:rPr lang="ar-AE" sz="1200" dirty="0" smtClean="0">
                <a:solidFill>
                  <a:schemeClr val="tx1"/>
                </a:solidFill>
              </a:rPr>
              <a:t>(1</a:t>
            </a:r>
            <a:r>
              <a:rPr lang="ar-AE" sz="1200" dirty="0" err="1" smtClean="0">
                <a:solidFill>
                  <a:schemeClr val="tx1"/>
                </a:solidFill>
              </a:rPr>
              <a:t>)</a:t>
            </a:r>
            <a:r>
              <a:rPr lang="ar-AE" sz="1200" dirty="0" smtClean="0">
                <a:solidFill>
                  <a:schemeClr val="tx1"/>
                </a:solidFill>
              </a:rPr>
              <a:t> 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اعداد الاستاذ الدكتور رجاء عبد الصمد عاشور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المرحلة الرابعة </a:t>
            </a:r>
          </a:p>
          <a:p>
            <a:pPr algn="r"/>
            <a:endParaRPr lang="ar-AE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مادة الكرة الطائرة </a:t>
            </a:r>
          </a:p>
          <a:p>
            <a:pPr algn="r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93F5-0D08-41C0-98D6-EAC06D04F55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smtClean="0"/>
              <a:t>) في</a:t>
            </a:r>
            <a:r>
              <a:rPr lang="ar-IQ" sz="1200" dirty="0" smtClean="0"/>
              <a:t>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موقعه قرب اللاعب المتواجد في مركز </a:t>
            </a:r>
            <a:r>
              <a:rPr lang="ar-IQ" sz="1200" dirty="0" err="1" smtClean="0"/>
              <a:t>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SA" sz="1200" dirty="0" smtClean="0"/>
              <a:t> </a:t>
            </a:r>
            <a:r>
              <a:rPr lang="ar-IQ" sz="1200" dirty="0" smtClean="0"/>
              <a:t>مع تغطية اللاعب السوبر المتواجد في مركز(6)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AE" sz="1200" dirty="0" smtClean="0"/>
              <a:t> المتواجدين في مراكز</a:t>
            </a:r>
            <a:r>
              <a:rPr lang="ar-IQ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smtClean="0"/>
              <a:t>) في</a:t>
            </a:r>
            <a:r>
              <a:rPr lang="ar-IQ" sz="1200" dirty="0" smtClean="0"/>
              <a:t>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موقعه قرب اللاعب المتواجد في مركز </a:t>
            </a:r>
            <a:r>
              <a:rPr lang="ar-IQ" sz="1200" dirty="0" err="1" smtClean="0"/>
              <a:t>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SA" sz="1200" dirty="0" smtClean="0"/>
              <a:t> </a:t>
            </a:r>
            <a:r>
              <a:rPr lang="ar-IQ" sz="1200" dirty="0" smtClean="0"/>
              <a:t>مع تغطية اللاعب السوبر المتواجد في مركز(6)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AE" sz="1200" dirty="0" smtClean="0"/>
              <a:t> المتواجدين في مراكز</a:t>
            </a:r>
            <a:r>
              <a:rPr lang="ar-IQ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smtClean="0"/>
              <a:t>) في</a:t>
            </a:r>
            <a:r>
              <a:rPr lang="ar-IQ" sz="1200" dirty="0" smtClean="0"/>
              <a:t>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موقعه قرب اللاعب المتواجد في مركز </a:t>
            </a:r>
            <a:r>
              <a:rPr lang="ar-IQ" sz="1200" dirty="0" err="1" smtClean="0"/>
              <a:t>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SA" sz="1200" dirty="0" smtClean="0"/>
              <a:t> </a:t>
            </a:r>
            <a:r>
              <a:rPr lang="ar-IQ" sz="1200" dirty="0" smtClean="0"/>
              <a:t>مع تغطية اللاعب السوبر المتواجد في مركز(6)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smtClean="0"/>
              <a:t>) في</a:t>
            </a:r>
            <a:r>
              <a:rPr lang="ar-IQ" sz="1200" dirty="0" smtClean="0"/>
              <a:t>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موقعه قرب اللاعب المتواجد في مركز </a:t>
            </a:r>
            <a:r>
              <a:rPr lang="ar-IQ" sz="1200" dirty="0" err="1" smtClean="0"/>
              <a:t>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SA" sz="1200" dirty="0" smtClean="0"/>
              <a:t> </a:t>
            </a:r>
            <a:r>
              <a:rPr lang="ar-IQ" sz="1200" dirty="0" smtClean="0"/>
              <a:t>مع تغطية اللاعب السوبر المتواجد في مركز(6)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/>
              <a:t>في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smtClean="0"/>
              <a:t>) في</a:t>
            </a:r>
            <a:r>
              <a:rPr lang="ar-IQ" sz="1200" dirty="0" smtClean="0"/>
              <a:t>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موقعه قرب اللاعب المتواجد في مركز </a:t>
            </a:r>
            <a:r>
              <a:rPr lang="ar-IQ" sz="1200" dirty="0" err="1" smtClean="0"/>
              <a:t>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SA" sz="1200" dirty="0" smtClean="0"/>
              <a:t> </a:t>
            </a:r>
            <a:r>
              <a:rPr lang="ar-IQ" sz="1200" dirty="0" smtClean="0"/>
              <a:t>مع تغطية اللاعب السوبر المتواجد في مركز(1)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smtClean="0"/>
              <a:t>) في</a:t>
            </a:r>
            <a:r>
              <a:rPr lang="ar-IQ" sz="1200" dirty="0" smtClean="0"/>
              <a:t>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مع تغطية اللاعب السوبر المتواجد في مركز(6)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smtClean="0"/>
              <a:t>) في</a:t>
            </a:r>
            <a:r>
              <a:rPr lang="ar-IQ" sz="1200" dirty="0" smtClean="0"/>
              <a:t>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مع تغطية اللاعب السوبر المتواجد في مركز(6)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smtClean="0"/>
              <a:t>) في</a:t>
            </a:r>
            <a:r>
              <a:rPr lang="ar-IQ" sz="1200" dirty="0" smtClean="0"/>
              <a:t>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مع تغطية اللاعب السوبر المتواجد في مركز(6)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تشكيلة استقبال الارسال الثلاثية المعد في مركز رقم </a:t>
            </a:r>
            <a:r>
              <a:rPr lang="ar-IQ" sz="1200" dirty="0" err="1" smtClean="0"/>
              <a:t>(</a:t>
            </a:r>
            <a:r>
              <a:rPr lang="en-US" sz="1200" dirty="0" smtClean="0"/>
              <a:t>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(3</a:t>
            </a:r>
            <a:r>
              <a:rPr lang="ar-SA" sz="1200" dirty="0" err="1" smtClean="0"/>
              <a:t>)</a:t>
            </a:r>
            <a:r>
              <a:rPr lang="ar-IQ" sz="1200" dirty="0" smtClean="0"/>
              <a:t> و(4</a:t>
            </a:r>
            <a:r>
              <a:rPr lang="ar-IQ" sz="1200" dirty="0" err="1" smtClean="0"/>
              <a:t>)</a:t>
            </a:r>
            <a:r>
              <a:rPr lang="ar-SA" sz="1200" dirty="0" smtClean="0"/>
              <a:t> في</a:t>
            </a:r>
            <a:r>
              <a:rPr lang="ar-IQ" sz="1200" dirty="0" smtClean="0"/>
              <a:t>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      </a:t>
            </a:r>
            <a:r>
              <a:rPr lang="ar-SA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تشكيلة استقبال الارسال الثلاثية المعد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(3</a:t>
            </a:r>
            <a:r>
              <a:rPr lang="ar-SA" sz="1200" dirty="0" smtClean="0"/>
              <a:t>) في</a:t>
            </a:r>
            <a:r>
              <a:rPr lang="ar-IQ" sz="1200" dirty="0" smtClean="0"/>
              <a:t>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مع تغطية اللاعب السوبر المتواجد في مركز(5)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         </a:t>
            </a:r>
            <a:r>
              <a:rPr lang="ar-IQ" sz="1200" dirty="0" smtClean="0"/>
              <a:t>       </a:t>
            </a:r>
            <a:r>
              <a:rPr lang="ar-SA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4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تشكيلة استقبال الارسال الثلاثية المعد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(3</a:t>
            </a:r>
            <a:r>
              <a:rPr lang="ar-SA" sz="1200" dirty="0" smtClean="0"/>
              <a:t>) في</a:t>
            </a:r>
            <a:r>
              <a:rPr lang="ar-IQ" sz="1200" dirty="0" smtClean="0"/>
              <a:t>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مع تغطية اللاعب السوبر المتواجد في مركز(6)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SA" sz="1200" dirty="0" smtClean="0"/>
              <a:t> 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            </a:t>
            </a:r>
            <a:r>
              <a:rPr lang="ar-IQ" sz="1200" dirty="0" smtClean="0"/>
              <a:t>    </a:t>
            </a:r>
            <a:r>
              <a:rPr lang="ar-SA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4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تشكيلة استقبال الارسال الثلاثية المعد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smtClean="0"/>
              <a:t>) في</a:t>
            </a:r>
            <a:r>
              <a:rPr lang="ar-IQ" sz="1200" dirty="0" smtClean="0"/>
              <a:t>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مع تغطية اللاعب السوبر المتواجد في مركز(6)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</a:t>
            </a:r>
            <a:r>
              <a:rPr lang="ar-IQ" sz="1200" dirty="0" err="1" smtClean="0"/>
              <a:t>)</a:t>
            </a:r>
            <a:r>
              <a:rPr lang="ar-SA" sz="1200" dirty="0" smtClean="0"/>
              <a:t> 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IQ" sz="1200" dirty="0" smtClean="0"/>
              <a:t>    </a:t>
            </a:r>
            <a:r>
              <a:rPr lang="ar-AE" sz="1200" dirty="0" smtClean="0"/>
              <a:t>         </a:t>
            </a:r>
            <a:r>
              <a:rPr lang="ar-IQ" sz="1200" dirty="0" smtClean="0"/>
              <a:t>   </a:t>
            </a:r>
            <a:r>
              <a:rPr lang="ar-SA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تشكيلة استقبال الارسال الثلاثية المعد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smtClean="0"/>
              <a:t>) في</a:t>
            </a:r>
            <a:r>
              <a:rPr lang="ar-IQ" sz="1200" dirty="0" smtClean="0"/>
              <a:t>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مع تغطية اللاعب السوبر المتواجد في مركز(6)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SA" sz="1200" dirty="0" smtClean="0"/>
              <a:t> 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           </a:t>
            </a:r>
            <a:r>
              <a:rPr lang="ar-IQ" sz="1200" dirty="0" smtClean="0"/>
              <a:t>     </a:t>
            </a:r>
            <a:r>
              <a:rPr lang="ar-SA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تشكيلة استقبال الارسال الثلاثية المعد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(3</a:t>
            </a:r>
            <a:r>
              <a:rPr lang="ar-SA" sz="1200" dirty="0" smtClean="0"/>
              <a:t>) في</a:t>
            </a:r>
            <a:r>
              <a:rPr lang="ar-IQ" sz="1200" dirty="0" smtClean="0"/>
              <a:t>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مع تغطية اللاعب السوبر المتواجد في مركز(5)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SA" sz="1200" dirty="0" smtClean="0"/>
              <a:t> فهنا يكون قوس استقبال الارسال </a:t>
            </a:r>
            <a:r>
              <a:rPr lang="ar-SA" sz="1200" b="1" dirty="0" smtClean="0"/>
              <a:t>يتكون</a:t>
            </a:r>
            <a:r>
              <a:rPr lang="ar-SA" sz="1200" dirty="0" smtClean="0"/>
              <a:t>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IQ" sz="1200" dirty="0" smtClean="0"/>
              <a:t>  </a:t>
            </a:r>
            <a:r>
              <a:rPr lang="ar-AE" sz="1200" dirty="0" smtClean="0"/>
              <a:t>         </a:t>
            </a:r>
            <a:r>
              <a:rPr lang="ar-IQ" sz="1200" dirty="0" smtClean="0"/>
              <a:t>      </a:t>
            </a:r>
            <a:r>
              <a:rPr lang="ar-SA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4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تشكيلة استقبال الارسال الثلاثية المعد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smtClean="0"/>
              <a:t>) في</a:t>
            </a:r>
            <a:r>
              <a:rPr lang="ar-IQ" sz="1200" dirty="0" smtClean="0"/>
              <a:t>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مع تغطية اللاعب السوبر المتواجد في مركز(5)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(6)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موقعه قرب اللاعب المتواجد في مركز </a:t>
            </a:r>
            <a:r>
              <a:rPr lang="ar-IQ" sz="1200" dirty="0" err="1" smtClean="0"/>
              <a:t>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SA" sz="1200" dirty="0" smtClean="0"/>
              <a:t> فهنا يكون قوس استقبال الارسال يتكون من اللاعبين</a:t>
            </a:r>
            <a:r>
              <a:rPr lang="ar-AE" sz="1200" dirty="0" smtClean="0"/>
              <a:t> المتواجدين في مراكز</a:t>
            </a:r>
            <a:r>
              <a:rPr lang="ar-IQ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</a:t>
            </a:r>
            <a:r>
              <a:rPr lang="ar-SA" sz="1200" dirty="0" smtClean="0"/>
              <a:t> تشكيل</a:t>
            </a:r>
            <a:r>
              <a:rPr lang="ar-IQ" sz="1200" dirty="0" smtClean="0"/>
              <a:t>ة</a:t>
            </a:r>
            <a:r>
              <a:rPr lang="ar-SA" sz="1200" dirty="0" smtClean="0"/>
              <a:t> استقبال الارسال الثلاثية المعد في مركز رقم </a:t>
            </a:r>
            <a:r>
              <a:rPr lang="ar-IQ" sz="1200" dirty="0" smtClean="0"/>
              <a:t>(2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smtClean="0"/>
              <a:t>) في</a:t>
            </a:r>
            <a:r>
              <a:rPr lang="ar-IQ" sz="1200" dirty="0" smtClean="0"/>
              <a:t>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واللاعب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(3) يكون موقعه قرب اللاعب المتواجد في مركز </a:t>
            </a:r>
            <a:r>
              <a:rPr lang="ar-IQ" sz="1200" dirty="0" err="1" smtClean="0"/>
              <a:t>رقم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SA" sz="1200" dirty="0" smtClean="0"/>
              <a:t> </a:t>
            </a:r>
            <a:r>
              <a:rPr lang="ar-IQ" sz="1200" dirty="0" smtClean="0"/>
              <a:t>مع تغطية اللاعب السوبر المتواجد في مركز(5)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1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1C1D-653D-4804-BBA1-EEAEF49CAD0F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F505-3090-451F-A3C1-2A94123D5292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A0D2-5A60-4792-8767-148E91B5A880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629F-A6A0-42E2-9904-851A0B46BBDB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F975-0A91-4303-8D3C-F5960B8DB7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C4F-DFDA-458C-BCA3-7C998C6F320B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7D6A-20AA-4AE9-8CA6-48C4CD78E09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BA9B-8D6C-4E1D-AF6A-7E8C2DC6D269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5A2B-1E24-42FF-962B-1CC3FDEB9C3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9459-7A3F-4A52-990E-EBB8CE2D6884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1999-3E56-4AE1-9C54-5BA3F40713B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B9D5-0F5B-447F-9B76-0C8EBE663AD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792488" y="44624"/>
            <a:ext cx="4316016" cy="1656184"/>
          </a:xfrm>
        </p:spPr>
        <p:txBody>
          <a:bodyPr>
            <a:noAutofit/>
          </a:bodyPr>
          <a:lstStyle/>
          <a:p>
            <a:r>
              <a:rPr lang="ar-AE" sz="2800" dirty="0" smtClean="0"/>
              <a:t>وزارة التعليم العالي والبحث العلمي </a:t>
            </a:r>
            <a:br>
              <a:rPr lang="ar-AE" sz="2800" dirty="0" smtClean="0"/>
            </a:br>
            <a:r>
              <a:rPr lang="ar-AE" sz="2800" dirty="0" smtClean="0"/>
              <a:t>جامعة البصرة </a:t>
            </a:r>
            <a:br>
              <a:rPr lang="ar-AE" sz="2800" dirty="0" smtClean="0"/>
            </a:br>
            <a:r>
              <a:rPr lang="ar-AE" sz="2800" dirty="0" smtClean="0"/>
              <a:t>كلية التربية البدنية وعلوم الرياضة </a:t>
            </a:r>
            <a:br>
              <a:rPr lang="ar-AE" sz="2800" dirty="0" smtClean="0"/>
            </a:br>
            <a:r>
              <a:rPr lang="ar-AE" sz="2800" dirty="0" smtClean="0"/>
              <a:t>فرع العلوم النظرية </a:t>
            </a:r>
            <a:endParaRPr lang="ar-AE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6024" y="2132856"/>
            <a:ext cx="8676456" cy="3744416"/>
          </a:xfrm>
        </p:spPr>
        <p:txBody>
          <a:bodyPr>
            <a:normAutofit lnSpcReduction="10000"/>
          </a:bodyPr>
          <a:lstStyle/>
          <a:p>
            <a:r>
              <a:rPr lang="ar-AE" sz="4400" dirty="0" smtClean="0">
                <a:solidFill>
                  <a:schemeClr val="tx1"/>
                </a:solidFill>
              </a:rPr>
              <a:t>تشكيلات استقبال الارسال الثلاثية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المعد في مركز </a:t>
            </a:r>
            <a:r>
              <a:rPr lang="ar-AE" sz="4400" dirty="0" err="1" smtClean="0">
                <a:solidFill>
                  <a:schemeClr val="tx1"/>
                </a:solidFill>
              </a:rPr>
              <a:t>رقم </a:t>
            </a:r>
            <a:r>
              <a:rPr lang="ar-AE" sz="4400" dirty="0" smtClean="0">
                <a:solidFill>
                  <a:schemeClr val="tx1"/>
                </a:solidFill>
              </a:rPr>
              <a:t>(2</a:t>
            </a:r>
            <a:r>
              <a:rPr lang="ar-AE" sz="4400" dirty="0" err="1" smtClean="0">
                <a:solidFill>
                  <a:schemeClr val="tx1"/>
                </a:solidFill>
              </a:rPr>
              <a:t>)</a:t>
            </a:r>
            <a:r>
              <a:rPr lang="ar-AE" sz="4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اعداد الاستاذ الدكتور رجاء عبد الصمد عاشور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المرحلة الرابعة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مادة الكرة الطائرة </a:t>
            </a:r>
            <a:endParaRPr lang="ar-AE" sz="4400" dirty="0">
              <a:solidFill>
                <a:schemeClr val="tx1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21F3-7167-4D3B-9E35-CEC2EE8CC15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1412776"/>
            <a:ext cx="504056" cy="576064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GB" sz="2000" b="1" dirty="0"/>
          </a:p>
        </p:txBody>
      </p:sp>
      <p:sp>
        <p:nvSpPr>
          <p:cNvPr id="9" name="Oval 8"/>
          <p:cNvSpPr/>
          <p:nvPr/>
        </p:nvSpPr>
        <p:spPr>
          <a:xfrm>
            <a:off x="4644008" y="5013176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720080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940152" y="162880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6084168" y="5013176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516216" y="162880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6588224" y="292494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تشكيلة </a:t>
            </a:r>
            <a:r>
              <a:rPr lang="ar-SA" sz="4400" dirty="0"/>
              <a:t>استقبال الارسال </a:t>
            </a:r>
            <a:r>
              <a:rPr lang="ar-SA" sz="4400" dirty="0" smtClean="0"/>
              <a:t>الثلاثية </a:t>
            </a:r>
            <a:r>
              <a:rPr lang="ar-SA" sz="4400" dirty="0"/>
              <a:t>المعد في مركز رقم </a:t>
            </a:r>
            <a:r>
              <a:rPr lang="ar-IQ" sz="4400" dirty="0" smtClean="0"/>
              <a:t>(2) </a:t>
            </a:r>
            <a:r>
              <a:rPr lang="ar-SA" sz="4400" dirty="0"/>
              <a:t>مع عدم </a:t>
            </a:r>
            <a:r>
              <a:rPr lang="ar-SA" sz="4400" dirty="0" smtClean="0"/>
              <a:t>مشاركة </a:t>
            </a:r>
            <a:r>
              <a:rPr lang="ar-SA" sz="4400" dirty="0"/>
              <a:t>اللاعب المتواجد في مركز رقم </a:t>
            </a:r>
            <a:r>
              <a:rPr lang="ar-IQ" sz="4400" dirty="0" smtClean="0"/>
              <a:t>(4</a:t>
            </a:r>
            <a:r>
              <a:rPr lang="ar-SA" sz="4400" dirty="0" smtClean="0"/>
              <a:t>) في</a:t>
            </a:r>
            <a:r>
              <a:rPr lang="ar-IQ" sz="4400" dirty="0" smtClean="0"/>
              <a:t> عملية</a:t>
            </a:r>
            <a:r>
              <a:rPr lang="ar-SA" sz="4400" dirty="0" smtClean="0"/>
              <a:t> </a:t>
            </a:r>
            <a:r>
              <a:rPr lang="ar-SA" sz="4400" dirty="0"/>
              <a:t>استقبال </a:t>
            </a:r>
            <a:r>
              <a:rPr lang="ar-SA" sz="4400" dirty="0" smtClean="0"/>
              <a:t>الارسال</a:t>
            </a:r>
            <a:r>
              <a:rPr lang="ar-IQ" sz="4400" dirty="0" smtClean="0"/>
              <a:t> مع تغطية اللاعب السوبر المتواجد في مركز(6) خلف اللاعب المتواجد في مركز (1)</a:t>
            </a:r>
            <a:r>
              <a:rPr lang="ar-SA" sz="4400" dirty="0" smtClean="0"/>
              <a:t> فهنا </a:t>
            </a:r>
            <a:r>
              <a:rPr lang="ar-SA" sz="4400" dirty="0"/>
              <a:t>يكون قوس استقبال الارسال يتكون من </a:t>
            </a:r>
            <a:r>
              <a:rPr lang="ar-SA" sz="4400" dirty="0" smtClean="0"/>
              <a:t>اللاعبين</a:t>
            </a:r>
            <a:r>
              <a:rPr lang="ar-IQ" sz="4400" dirty="0" smtClean="0"/>
              <a:t> </a:t>
            </a:r>
            <a:r>
              <a:rPr lang="ar-AE" sz="4400" dirty="0" smtClean="0"/>
              <a:t>المتواجدين في مراكز </a:t>
            </a:r>
            <a:r>
              <a:rPr lang="ar-SA" sz="4400" dirty="0" err="1" smtClean="0"/>
              <a:t>(</a:t>
            </a:r>
            <a:r>
              <a:rPr lang="ar-SA" sz="4400" dirty="0" smtClean="0"/>
              <a:t> </a:t>
            </a:r>
            <a:r>
              <a:rPr lang="ar-IQ" sz="4400" dirty="0" smtClean="0"/>
              <a:t>1</a:t>
            </a:r>
            <a:r>
              <a:rPr lang="ar-SA" sz="4400" dirty="0" smtClean="0"/>
              <a:t>- </a:t>
            </a:r>
            <a:r>
              <a:rPr lang="ar-IQ" sz="4400" dirty="0" smtClean="0"/>
              <a:t>3</a:t>
            </a:r>
            <a:r>
              <a:rPr lang="ar-SA" sz="4400" dirty="0" smtClean="0"/>
              <a:t>-</a:t>
            </a:r>
            <a:r>
              <a:rPr lang="ar-IQ" sz="4400" dirty="0" smtClean="0"/>
              <a:t>5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1412776"/>
            <a:ext cx="504056" cy="576064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344117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940152" y="162880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6516216" y="4941168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236296" y="292494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4644008" y="3212976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5940152" y="4941168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تشكيلة </a:t>
            </a:r>
            <a:r>
              <a:rPr lang="ar-SA" sz="4400" dirty="0"/>
              <a:t>استقبال الارسال </a:t>
            </a:r>
            <a:r>
              <a:rPr lang="ar-SA" sz="4400" dirty="0" smtClean="0"/>
              <a:t>الثلاثية </a:t>
            </a:r>
            <a:r>
              <a:rPr lang="ar-SA" sz="4400" dirty="0"/>
              <a:t>المعد في مركز رقم </a:t>
            </a:r>
            <a:r>
              <a:rPr lang="ar-IQ" sz="4400" dirty="0" smtClean="0"/>
              <a:t>(2) </a:t>
            </a:r>
            <a:r>
              <a:rPr lang="ar-SA" sz="4400" dirty="0"/>
              <a:t>مع عدم </a:t>
            </a:r>
            <a:r>
              <a:rPr lang="ar-SA" sz="4400" dirty="0" smtClean="0"/>
              <a:t>مشاركة </a:t>
            </a:r>
            <a:r>
              <a:rPr lang="ar-SA" sz="4400" dirty="0"/>
              <a:t>اللاعب المتواجد في مركز رقم </a:t>
            </a:r>
            <a:r>
              <a:rPr lang="ar-IQ" sz="4400" dirty="0" smtClean="0"/>
              <a:t>(3</a:t>
            </a:r>
            <a:r>
              <a:rPr lang="ar-SA" sz="4400" dirty="0" smtClean="0"/>
              <a:t>) في</a:t>
            </a:r>
            <a:r>
              <a:rPr lang="ar-IQ" sz="4400" dirty="0" smtClean="0"/>
              <a:t> عملية</a:t>
            </a:r>
            <a:r>
              <a:rPr lang="ar-SA" sz="4400" dirty="0" smtClean="0"/>
              <a:t> </a:t>
            </a:r>
            <a:r>
              <a:rPr lang="ar-SA" sz="4400" dirty="0"/>
              <a:t>استقبال </a:t>
            </a:r>
            <a:r>
              <a:rPr lang="ar-SA" sz="4400" dirty="0" smtClean="0"/>
              <a:t>الارسال</a:t>
            </a:r>
            <a:r>
              <a:rPr lang="ar-IQ" sz="4400" dirty="0" smtClean="0"/>
              <a:t> مع تغطية اللاعب السوبر المتواجد في مركز(5) خلف اللاعب المتواجد في مركز (4)</a:t>
            </a:r>
            <a:r>
              <a:rPr lang="ar-SA" sz="4400" dirty="0" smtClean="0"/>
              <a:t> فهنا </a:t>
            </a:r>
            <a:r>
              <a:rPr lang="ar-SA" sz="4400" dirty="0"/>
              <a:t>يكون قوس استقبال الارسال </a:t>
            </a:r>
            <a:r>
              <a:rPr lang="ar-SA" sz="4400" b="1" dirty="0"/>
              <a:t>يتكون</a:t>
            </a:r>
            <a:r>
              <a:rPr lang="ar-SA" sz="4400" dirty="0"/>
              <a:t> من </a:t>
            </a:r>
            <a:r>
              <a:rPr lang="ar-SA" sz="4400" dirty="0" smtClean="0"/>
              <a:t>اللاعبين</a:t>
            </a:r>
            <a:r>
              <a:rPr lang="ar-IQ" sz="4400" dirty="0" smtClean="0"/>
              <a:t> </a:t>
            </a:r>
            <a:r>
              <a:rPr lang="ar-AE" sz="4400" dirty="0" smtClean="0"/>
              <a:t>المتواجدين في مراكز</a:t>
            </a:r>
            <a:r>
              <a:rPr lang="ar-SA" sz="4400" dirty="0" err="1" smtClean="0"/>
              <a:t>(</a:t>
            </a:r>
            <a:r>
              <a:rPr lang="ar-SA" sz="4400" dirty="0" smtClean="0"/>
              <a:t> </a:t>
            </a:r>
            <a:r>
              <a:rPr lang="ar-IQ" sz="4400" dirty="0" smtClean="0"/>
              <a:t>1</a:t>
            </a:r>
            <a:r>
              <a:rPr lang="ar-SA" sz="4400" dirty="0" smtClean="0"/>
              <a:t>- </a:t>
            </a:r>
            <a:r>
              <a:rPr lang="ar-IQ" sz="4400" dirty="0" smtClean="0"/>
              <a:t>6</a:t>
            </a:r>
            <a:r>
              <a:rPr lang="ar-SA" sz="4400" dirty="0" smtClean="0"/>
              <a:t> -</a:t>
            </a:r>
            <a:r>
              <a:rPr lang="ar-IQ" sz="4400" dirty="0" smtClean="0"/>
              <a:t>4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1412776"/>
            <a:ext cx="504056" cy="576064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344117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940152" y="162880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7668344" y="292494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236296" y="292494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6012160" y="4941168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644008" y="508518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تشكيلة </a:t>
            </a:r>
            <a:r>
              <a:rPr lang="ar-SA" sz="4000" dirty="0"/>
              <a:t>استقبال الارسال </a:t>
            </a:r>
            <a:r>
              <a:rPr lang="ar-SA" sz="4000" dirty="0" smtClean="0"/>
              <a:t>الثلاثية </a:t>
            </a:r>
            <a:r>
              <a:rPr lang="ar-SA" sz="4000" dirty="0"/>
              <a:t>المعد في مركز رقم </a:t>
            </a:r>
            <a:r>
              <a:rPr lang="ar-IQ" sz="4000" dirty="0" smtClean="0"/>
              <a:t>(2) </a:t>
            </a:r>
            <a:r>
              <a:rPr lang="ar-SA" sz="4000" dirty="0"/>
              <a:t>مع عدم </a:t>
            </a:r>
            <a:r>
              <a:rPr lang="ar-SA" sz="4000" dirty="0" smtClean="0"/>
              <a:t>مشاركة </a:t>
            </a:r>
            <a:r>
              <a:rPr lang="ar-SA" sz="4000" dirty="0"/>
              <a:t>اللاعب المتواجد في مركز رقم </a:t>
            </a:r>
            <a:r>
              <a:rPr lang="ar-IQ" sz="4000" dirty="0" smtClean="0"/>
              <a:t>(4</a:t>
            </a:r>
            <a:r>
              <a:rPr lang="ar-SA" sz="4000" dirty="0" smtClean="0"/>
              <a:t>) في</a:t>
            </a:r>
            <a:r>
              <a:rPr lang="ar-IQ" sz="4000" dirty="0" smtClean="0"/>
              <a:t> عملية</a:t>
            </a:r>
            <a:r>
              <a:rPr lang="ar-SA" sz="4000" dirty="0" smtClean="0"/>
              <a:t> </a:t>
            </a:r>
            <a:r>
              <a:rPr lang="ar-SA" sz="4000" dirty="0"/>
              <a:t>استقبال </a:t>
            </a:r>
            <a:r>
              <a:rPr lang="ar-SA" sz="4000" dirty="0" smtClean="0"/>
              <a:t>الارسال</a:t>
            </a:r>
            <a:r>
              <a:rPr lang="ar-IQ" sz="4000" dirty="0" smtClean="0"/>
              <a:t> مع تغطية اللاعب السوبر المتواجد في مركز(5) خلف اللاعب المتواجد في مركز (6) واللاعب المتواجد في مركز (3) يكون موقعه قرب اللاعب المتواجد في مركز رقم (4)</a:t>
            </a:r>
            <a:r>
              <a:rPr lang="ar-SA" sz="4000" dirty="0" smtClean="0"/>
              <a:t> فهنا </a:t>
            </a:r>
            <a:r>
              <a:rPr lang="ar-SA" sz="4000" dirty="0"/>
              <a:t>يكون قوس استقبال الارسال يتكون من </a:t>
            </a:r>
            <a:r>
              <a:rPr lang="ar-SA" sz="4000" dirty="0" smtClean="0"/>
              <a:t>اللاعبين</a:t>
            </a:r>
            <a:r>
              <a:rPr lang="ar-AE" sz="4000" dirty="0" smtClean="0"/>
              <a:t> المتواجدين في مراكز</a:t>
            </a:r>
            <a:r>
              <a:rPr lang="ar-IQ" sz="4000" dirty="0" smtClean="0"/>
              <a:t> </a:t>
            </a:r>
            <a:r>
              <a:rPr lang="ar-SA" sz="4000" dirty="0" smtClean="0"/>
              <a:t>( </a:t>
            </a:r>
            <a:r>
              <a:rPr lang="ar-IQ" sz="4000" dirty="0" smtClean="0"/>
              <a:t>1</a:t>
            </a:r>
            <a:r>
              <a:rPr lang="ar-SA" sz="4000" dirty="0" smtClean="0"/>
              <a:t>- </a:t>
            </a:r>
            <a:r>
              <a:rPr lang="ar-IQ" sz="4000" dirty="0" smtClean="0"/>
              <a:t>6</a:t>
            </a:r>
            <a:r>
              <a:rPr lang="ar-SA" sz="4000" dirty="0" smtClean="0"/>
              <a:t> -</a:t>
            </a:r>
            <a:r>
              <a:rPr lang="ar-IQ" sz="4000" dirty="0" smtClean="0"/>
              <a:t>3</a:t>
            </a:r>
            <a:r>
              <a:rPr lang="ar-SA" sz="4000" dirty="0" smtClean="0"/>
              <a:t> 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1412776"/>
            <a:ext cx="504056" cy="576064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344117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940152" y="162880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6516216" y="4941168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236296" y="292494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6012160" y="4941168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644008" y="508518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(2)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(4</a:t>
            </a:r>
            <a:r>
              <a:rPr lang="ar-SA" sz="4000" dirty="0" smtClean="0"/>
              <a:t>) في</a:t>
            </a:r>
            <a:r>
              <a:rPr lang="ar-IQ" sz="4000" dirty="0" smtClean="0"/>
              <a:t> عملية</a:t>
            </a:r>
            <a:r>
              <a:rPr lang="ar-SA" sz="4000" dirty="0" smtClean="0"/>
              <a:t> استقبال الارسال</a:t>
            </a:r>
            <a:r>
              <a:rPr lang="ar-IQ" sz="4000" dirty="0" smtClean="0"/>
              <a:t> واللاعب المتواجد في مركز (3) يكون موقعه قرب اللاعب المتواجد في مركز رقم (4)</a:t>
            </a:r>
            <a:r>
              <a:rPr lang="ar-SA" sz="4000" dirty="0" smtClean="0"/>
              <a:t> </a:t>
            </a:r>
            <a:r>
              <a:rPr lang="ar-IQ" sz="4000" dirty="0" smtClean="0"/>
              <a:t>مع تغطية اللاعب السوبر المتواجد في مركز(5) خلف اللاعب المتواجد في مركز (3)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IQ" sz="4000" dirty="0" smtClean="0"/>
              <a:t> </a:t>
            </a:r>
            <a:r>
              <a:rPr lang="ar-AE" sz="4000" dirty="0" smtClean="0"/>
              <a:t>المتواجدين في مراكز</a:t>
            </a:r>
            <a:r>
              <a:rPr lang="ar-SA" sz="4000" dirty="0" err="1" smtClean="0"/>
              <a:t>(</a:t>
            </a:r>
            <a:r>
              <a:rPr lang="ar-SA" sz="4000" dirty="0" smtClean="0"/>
              <a:t> </a:t>
            </a:r>
            <a:r>
              <a:rPr lang="ar-IQ" sz="4000" dirty="0" smtClean="0"/>
              <a:t>1</a:t>
            </a:r>
            <a:r>
              <a:rPr lang="ar-SA" sz="4000" dirty="0" smtClean="0"/>
              <a:t>- </a:t>
            </a:r>
            <a:r>
              <a:rPr lang="ar-IQ" sz="4000" dirty="0" smtClean="0"/>
              <a:t>6</a:t>
            </a:r>
            <a:r>
              <a:rPr lang="ar-SA" sz="4000" dirty="0" smtClean="0"/>
              <a:t> -</a:t>
            </a:r>
            <a:r>
              <a:rPr lang="ar-IQ" sz="4000" dirty="0" smtClean="0"/>
              <a:t>3</a:t>
            </a:r>
            <a:r>
              <a:rPr lang="ar-SA" sz="4000" dirty="0" smtClean="0"/>
              <a:t> 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1412776"/>
            <a:ext cx="504056" cy="576064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344117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940152" y="162880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7236296" y="3140968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444208" y="1700808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6012160" y="4941168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644008" y="522920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(2)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(4</a:t>
            </a:r>
            <a:r>
              <a:rPr lang="ar-SA" sz="4000" dirty="0" smtClean="0"/>
              <a:t>) في</a:t>
            </a:r>
            <a:r>
              <a:rPr lang="ar-IQ" sz="4000" dirty="0" smtClean="0"/>
              <a:t> عملية</a:t>
            </a:r>
            <a:r>
              <a:rPr lang="ar-SA" sz="4000" dirty="0" smtClean="0"/>
              <a:t> استقبال الارسال</a:t>
            </a:r>
            <a:r>
              <a:rPr lang="ar-IQ" sz="4000" dirty="0" smtClean="0"/>
              <a:t> و اللاعب المتواجد في مركز (3) يكون موقعه قرب اللاعب المتواجد في مركز رقم (4)</a:t>
            </a:r>
            <a:r>
              <a:rPr lang="ar-SA" sz="4000" dirty="0" smtClean="0"/>
              <a:t> </a:t>
            </a:r>
            <a:r>
              <a:rPr lang="ar-IQ" sz="4000" dirty="0" smtClean="0"/>
              <a:t>مع تغطية اللاعب السوبر المتواجد في مركز(6) خلف اللاعب المتواجد في مركز (1)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AE" sz="4000" dirty="0" smtClean="0"/>
              <a:t> المتواجدين في مراكز</a:t>
            </a:r>
            <a:r>
              <a:rPr lang="ar-IQ" sz="4000" dirty="0" smtClean="0"/>
              <a:t> </a:t>
            </a:r>
            <a:r>
              <a:rPr lang="ar-SA" sz="4000" dirty="0" smtClean="0"/>
              <a:t>( </a:t>
            </a:r>
            <a:r>
              <a:rPr lang="ar-IQ" sz="4000" dirty="0" smtClean="0"/>
              <a:t>1</a:t>
            </a:r>
            <a:r>
              <a:rPr lang="ar-SA" sz="4000" dirty="0" smtClean="0"/>
              <a:t>- </a:t>
            </a:r>
            <a:r>
              <a:rPr lang="ar-IQ" sz="4000" dirty="0" smtClean="0"/>
              <a:t>5</a:t>
            </a:r>
            <a:r>
              <a:rPr lang="ar-SA" sz="4000" dirty="0" smtClean="0"/>
              <a:t> -</a:t>
            </a:r>
            <a:r>
              <a:rPr lang="ar-IQ" sz="4000" dirty="0" smtClean="0"/>
              <a:t>3</a:t>
            </a:r>
            <a:r>
              <a:rPr lang="ar-SA" sz="4000" dirty="0" smtClean="0"/>
              <a:t> 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1412776"/>
            <a:ext cx="504056" cy="576064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GB" sz="2000" b="1" dirty="0"/>
          </a:p>
        </p:txBody>
      </p:sp>
      <p:sp>
        <p:nvSpPr>
          <p:cNvPr id="8" name="Oval 7"/>
          <p:cNvSpPr/>
          <p:nvPr/>
        </p:nvSpPr>
        <p:spPr>
          <a:xfrm>
            <a:off x="4788024" y="328498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788024" y="472514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344117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940152" y="162880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5940152" y="4941168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092280" y="2996952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1196752"/>
            <a:ext cx="504056" cy="576064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344117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660232" y="162880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7236296" y="3140968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084168" y="162880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6012160" y="4941168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644008" y="508518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3600" dirty="0" smtClean="0"/>
              <a:t>شكل يمثل</a:t>
            </a:r>
            <a:r>
              <a:rPr lang="ar-SA" sz="3600" dirty="0" smtClean="0"/>
              <a:t> تشكيل</a:t>
            </a:r>
            <a:r>
              <a:rPr lang="ar-IQ" sz="3600" dirty="0" smtClean="0"/>
              <a:t>ة</a:t>
            </a:r>
            <a:r>
              <a:rPr lang="ar-SA" sz="3600" dirty="0" smtClean="0"/>
              <a:t> استقبال الارسال الثلاثية المعد في مركز رقم </a:t>
            </a:r>
            <a:r>
              <a:rPr lang="ar-IQ" sz="3600" dirty="0" smtClean="0"/>
              <a:t>(2) </a:t>
            </a:r>
            <a:r>
              <a:rPr lang="ar-SA" sz="3600" dirty="0" smtClean="0"/>
              <a:t>مع عدم مشاركة اللاعب المتواجد في مركز رقم </a:t>
            </a:r>
            <a:r>
              <a:rPr lang="ar-IQ" sz="3600" dirty="0" smtClean="0"/>
              <a:t>(4</a:t>
            </a:r>
            <a:r>
              <a:rPr lang="ar-SA" sz="3600" dirty="0" smtClean="0"/>
              <a:t>) في</a:t>
            </a:r>
            <a:r>
              <a:rPr lang="ar-IQ" sz="3600" dirty="0" smtClean="0"/>
              <a:t> عملية</a:t>
            </a:r>
            <a:r>
              <a:rPr lang="ar-SA" sz="3600" dirty="0" smtClean="0"/>
              <a:t> استقبال الارسال</a:t>
            </a:r>
            <a:r>
              <a:rPr lang="ar-IQ" sz="3600" dirty="0" smtClean="0"/>
              <a:t> واللاعب المتواجد في مركز (3) يكون موقعه قرب اللاعب المتواجد في مركز رقم (4)</a:t>
            </a:r>
            <a:r>
              <a:rPr lang="ar-SA" sz="3600" dirty="0" smtClean="0"/>
              <a:t> </a:t>
            </a:r>
            <a:r>
              <a:rPr lang="ar-IQ" sz="3600" dirty="0" smtClean="0"/>
              <a:t>مع تغطية اللاعب السوبر المتواجد في مركز(1) خلف اللاعب المتواجد في مركز (6) </a:t>
            </a:r>
            <a:r>
              <a:rPr lang="ar-SA" sz="3600" dirty="0" smtClean="0"/>
              <a:t>فهنا يكون قوس استقبال الارسال يتكون من اللاعبين</a:t>
            </a:r>
            <a:r>
              <a:rPr lang="ar-IQ" sz="3600" dirty="0" smtClean="0"/>
              <a:t> </a:t>
            </a:r>
            <a:r>
              <a:rPr lang="ar-AE" sz="3600" dirty="0" smtClean="0"/>
              <a:t>المتواجدين في مراكز</a:t>
            </a:r>
            <a:r>
              <a:rPr lang="ar-SA" sz="3600" dirty="0" err="1" smtClean="0"/>
              <a:t>(</a:t>
            </a:r>
            <a:r>
              <a:rPr lang="ar-SA" sz="3600" dirty="0" smtClean="0"/>
              <a:t> </a:t>
            </a:r>
            <a:r>
              <a:rPr lang="ar-IQ" sz="3600" dirty="0" smtClean="0"/>
              <a:t>6</a:t>
            </a:r>
            <a:r>
              <a:rPr lang="ar-SA" sz="3600" dirty="0" smtClean="0"/>
              <a:t>- </a:t>
            </a:r>
            <a:r>
              <a:rPr lang="ar-IQ" sz="3600" dirty="0" smtClean="0"/>
              <a:t>5</a:t>
            </a:r>
            <a:r>
              <a:rPr lang="ar-SA" sz="3600" dirty="0" smtClean="0"/>
              <a:t> -</a:t>
            </a:r>
            <a:r>
              <a:rPr lang="ar-IQ" sz="3600" dirty="0" smtClean="0"/>
              <a:t>3</a:t>
            </a:r>
            <a:r>
              <a:rPr lang="ar-SA" sz="3600" dirty="0" smtClean="0"/>
              <a:t> )</a:t>
            </a:r>
            <a:r>
              <a:rPr lang="ar-IQ" sz="3600" dirty="0" smtClean="0"/>
              <a:t> مع ملاحظة عدم تجاوز اللاعب المتواجد في مركز رقم 3 على اللاعب التواجد في مركز رقم 6 اي ان يكون 6 اقرب الى الخط الخلفي من اللاعب المتواجد في مركز رقم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1412776"/>
            <a:ext cx="504056" cy="576064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344117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7164288" y="2996952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5868144" y="4941168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372200" y="4797152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940152" y="162880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644008" y="508518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(2</a:t>
            </a:r>
            <a:r>
              <a:rPr lang="ar-IQ" sz="4000" dirty="0" err="1" smtClean="0"/>
              <a:t>)</a:t>
            </a:r>
            <a:r>
              <a:rPr lang="ar-IQ" sz="4000" dirty="0" smtClean="0"/>
              <a:t>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(4</a:t>
            </a:r>
            <a:r>
              <a:rPr lang="ar-SA" sz="4000" dirty="0" smtClean="0"/>
              <a:t>) في</a:t>
            </a:r>
            <a:r>
              <a:rPr lang="ar-IQ" sz="4000" dirty="0" smtClean="0"/>
              <a:t> عملية</a:t>
            </a:r>
            <a:r>
              <a:rPr lang="ar-SA" sz="4000" dirty="0" smtClean="0"/>
              <a:t> استقبال الارسال</a:t>
            </a:r>
            <a:r>
              <a:rPr lang="ar-IQ" sz="4000" dirty="0" smtClean="0"/>
              <a:t> واللاعب المتواجد في </a:t>
            </a:r>
            <a:r>
              <a:rPr lang="ar-IQ" sz="4000" dirty="0" err="1" smtClean="0"/>
              <a:t>مركز </a:t>
            </a:r>
            <a:r>
              <a:rPr lang="ar-IQ" sz="4000" dirty="0" smtClean="0"/>
              <a:t>(3) يكون موقعه قرب اللاعب المتواجد في مركز </a:t>
            </a:r>
            <a:r>
              <a:rPr lang="ar-IQ" sz="4000" dirty="0" err="1" smtClean="0"/>
              <a:t>رقم </a:t>
            </a:r>
            <a:r>
              <a:rPr lang="ar-IQ" sz="4000" dirty="0" smtClean="0"/>
              <a:t>(2</a:t>
            </a:r>
            <a:r>
              <a:rPr lang="ar-IQ" sz="4000" dirty="0" err="1" smtClean="0"/>
              <a:t>)</a:t>
            </a:r>
            <a:r>
              <a:rPr lang="ar-SA" sz="4000" dirty="0" smtClean="0"/>
              <a:t> </a:t>
            </a:r>
            <a:r>
              <a:rPr lang="ar-IQ" sz="4000" dirty="0" smtClean="0"/>
              <a:t>مع تغطية اللاعب السوبر المتواجد في مركز(6) خلف اللاعب المتواجد في </a:t>
            </a:r>
            <a:r>
              <a:rPr lang="ar-IQ" sz="4000" dirty="0" err="1" smtClean="0"/>
              <a:t>مركز </a:t>
            </a:r>
            <a:r>
              <a:rPr lang="ar-IQ" sz="4000" dirty="0" smtClean="0"/>
              <a:t>(5</a:t>
            </a:r>
            <a:r>
              <a:rPr lang="ar-IQ" sz="4000" dirty="0" err="1" smtClean="0"/>
              <a:t>)</a:t>
            </a:r>
            <a:r>
              <a:rPr lang="ar-IQ" sz="4000" dirty="0" smtClean="0"/>
              <a:t>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IQ" sz="4000" dirty="0" smtClean="0"/>
              <a:t> </a:t>
            </a:r>
            <a:r>
              <a:rPr lang="ar-AE" sz="4000" dirty="0" smtClean="0"/>
              <a:t>المتواجدين في مراكز</a:t>
            </a:r>
            <a:r>
              <a:rPr lang="ar-SA" sz="4000" dirty="0" err="1" smtClean="0"/>
              <a:t>(</a:t>
            </a:r>
            <a:r>
              <a:rPr lang="ar-SA" sz="4000" dirty="0" smtClean="0"/>
              <a:t> </a:t>
            </a:r>
            <a:r>
              <a:rPr lang="ar-IQ" sz="4000" dirty="0" smtClean="0"/>
              <a:t>3</a:t>
            </a:r>
            <a:r>
              <a:rPr lang="ar-SA" sz="4000" dirty="0" err="1" smtClean="0"/>
              <a:t>-</a:t>
            </a:r>
            <a:r>
              <a:rPr lang="ar-SA" sz="4000" dirty="0" smtClean="0"/>
              <a:t> </a:t>
            </a:r>
            <a:r>
              <a:rPr lang="ar-IQ" sz="4000" dirty="0" smtClean="0"/>
              <a:t>1</a:t>
            </a:r>
            <a:r>
              <a:rPr lang="ar-SA" sz="4000" dirty="0" smtClean="0"/>
              <a:t> </a:t>
            </a:r>
            <a:r>
              <a:rPr lang="ar-SA" sz="4000" dirty="0" err="1" smtClean="0"/>
              <a:t>-</a:t>
            </a:r>
            <a:r>
              <a:rPr lang="ar-IQ" sz="4000" dirty="0" smtClean="0"/>
              <a:t>5</a:t>
            </a:r>
            <a:r>
              <a:rPr lang="ar-SA" sz="4000" dirty="0" smtClean="0"/>
              <a:t> </a:t>
            </a:r>
            <a:r>
              <a:rPr lang="ar-SA" sz="4000" dirty="0" err="1" smtClean="0"/>
              <a:t>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1196752"/>
            <a:ext cx="504056" cy="576064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344117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7164288" y="2996952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5868144" y="4941168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668344" y="2996952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940152" y="162880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644008" y="522920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</a:t>
            </a:r>
            <a:r>
              <a:rPr lang="ar-IQ" sz="4000" dirty="0" smtClean="0"/>
              <a:t>ة</a:t>
            </a:r>
            <a:r>
              <a:rPr lang="ar-SA" sz="4000" dirty="0" smtClean="0"/>
              <a:t> استقبال الارسال الثلاثية المعد في مركز رقم </a:t>
            </a:r>
            <a:r>
              <a:rPr lang="ar-IQ" sz="4000" dirty="0" smtClean="0"/>
              <a:t>(2) </a:t>
            </a:r>
            <a:r>
              <a:rPr lang="ar-SA" sz="4000" dirty="0" smtClean="0"/>
              <a:t>مع عدم مشاركة اللاعب المتواجد في مركز رقم </a:t>
            </a:r>
            <a:r>
              <a:rPr lang="ar-IQ" sz="4000" dirty="0" smtClean="0"/>
              <a:t>(4</a:t>
            </a:r>
            <a:r>
              <a:rPr lang="ar-SA" sz="4000" dirty="0" smtClean="0"/>
              <a:t>) في</a:t>
            </a:r>
            <a:r>
              <a:rPr lang="ar-IQ" sz="4000" dirty="0" smtClean="0"/>
              <a:t> عملية</a:t>
            </a:r>
            <a:r>
              <a:rPr lang="ar-SA" sz="4000" dirty="0" smtClean="0"/>
              <a:t> استقبال الارسال</a:t>
            </a:r>
            <a:r>
              <a:rPr lang="ar-IQ" sz="4000" dirty="0" smtClean="0"/>
              <a:t> و اللاعب المتواجد في مركز (3) يكون موقعه قرب اللاعب المتواجد في مركز رقم (2)</a:t>
            </a:r>
            <a:r>
              <a:rPr lang="ar-SA" sz="4000" dirty="0" smtClean="0"/>
              <a:t> </a:t>
            </a:r>
            <a:r>
              <a:rPr lang="ar-IQ" sz="4000" dirty="0" smtClean="0"/>
              <a:t>مع تغطية اللاعب السوبر المتواجد في مركز(6) خلف اللاعب المتواجد في مركز (1) </a:t>
            </a:r>
            <a:r>
              <a:rPr lang="ar-SA" sz="4000" dirty="0" smtClean="0"/>
              <a:t>فهنا يكون قوس استقبال الارسال يتكون من اللاعبين</a:t>
            </a:r>
            <a:r>
              <a:rPr lang="ar-IQ" sz="4000" dirty="0" smtClean="0"/>
              <a:t> </a:t>
            </a:r>
            <a:r>
              <a:rPr lang="ar-AE" sz="4000" dirty="0" smtClean="0"/>
              <a:t>المتواجدين في مراكز</a:t>
            </a:r>
            <a:r>
              <a:rPr lang="ar-SA" sz="4000" dirty="0" err="1" smtClean="0"/>
              <a:t>(</a:t>
            </a:r>
            <a:r>
              <a:rPr lang="ar-SA" sz="4000" dirty="0" smtClean="0"/>
              <a:t> </a:t>
            </a:r>
            <a:r>
              <a:rPr lang="ar-IQ" sz="4000" dirty="0" smtClean="0"/>
              <a:t>3</a:t>
            </a:r>
            <a:r>
              <a:rPr lang="ar-SA" sz="4000" dirty="0" smtClean="0"/>
              <a:t>- </a:t>
            </a:r>
            <a:r>
              <a:rPr lang="ar-IQ" sz="4000" dirty="0" smtClean="0"/>
              <a:t>1</a:t>
            </a:r>
            <a:r>
              <a:rPr lang="ar-SA" sz="4000" dirty="0" smtClean="0"/>
              <a:t> -</a:t>
            </a:r>
            <a:r>
              <a:rPr lang="ar-IQ" sz="4000" dirty="0" smtClean="0"/>
              <a:t>5</a:t>
            </a:r>
            <a:r>
              <a:rPr lang="ar-SA" sz="4000" dirty="0" smtClean="0"/>
              <a:t> 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1412776"/>
            <a:ext cx="504056" cy="576064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344117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516216" y="1700808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5868144" y="4941168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236296" y="306896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5940152" y="162880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644008" y="508518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4400" dirty="0" smtClean="0"/>
              <a:t>في تشكيل</a:t>
            </a:r>
            <a:r>
              <a:rPr lang="ar-IQ" sz="4400" dirty="0" smtClean="0"/>
              <a:t>ة</a:t>
            </a:r>
            <a:r>
              <a:rPr lang="ar-SA" sz="4400" dirty="0" smtClean="0"/>
              <a:t> استقبال الارسال الثلاثية المعد في مركز رقم </a:t>
            </a:r>
            <a:r>
              <a:rPr lang="ar-IQ" sz="4400" dirty="0" smtClean="0"/>
              <a:t>(2) </a:t>
            </a:r>
            <a:r>
              <a:rPr lang="ar-SA" sz="4400" dirty="0" smtClean="0"/>
              <a:t>مع عدم مشاركة اللاعب المتواجد في مركز رقم </a:t>
            </a:r>
            <a:r>
              <a:rPr lang="ar-IQ" sz="4400" dirty="0" smtClean="0"/>
              <a:t>(4</a:t>
            </a:r>
            <a:r>
              <a:rPr lang="ar-SA" sz="4400" dirty="0" smtClean="0"/>
              <a:t>) في</a:t>
            </a:r>
            <a:r>
              <a:rPr lang="ar-IQ" sz="4400" dirty="0" smtClean="0"/>
              <a:t> عملية</a:t>
            </a:r>
            <a:r>
              <a:rPr lang="ar-SA" sz="4400" dirty="0" smtClean="0"/>
              <a:t> استقبال الارسال</a:t>
            </a:r>
            <a:r>
              <a:rPr lang="ar-IQ" sz="4400" dirty="0" smtClean="0"/>
              <a:t> واللاعب المتواجد في مركز (3) يكون موقعه قرب اللاعب المتواجد في مركز رقم (2)</a:t>
            </a:r>
            <a:r>
              <a:rPr lang="ar-SA" sz="4400" dirty="0" smtClean="0"/>
              <a:t> </a:t>
            </a:r>
            <a:r>
              <a:rPr lang="ar-IQ" sz="4400" dirty="0" smtClean="0"/>
              <a:t>مع تغطية اللاعب السوبر المتواجد في مركز(1) خلف اللاعب المتواجد في مركز (3) </a:t>
            </a:r>
            <a:r>
              <a:rPr lang="ar-SA" sz="4400" dirty="0" smtClean="0"/>
              <a:t>فهنا يكون قوس استقبال الارسال يتكون من اللاعبين</a:t>
            </a:r>
            <a:r>
              <a:rPr lang="ar-IQ" sz="4400" dirty="0" smtClean="0"/>
              <a:t> </a:t>
            </a:r>
            <a:r>
              <a:rPr lang="ar-SA" sz="4400" dirty="0" smtClean="0"/>
              <a:t>( </a:t>
            </a:r>
            <a:r>
              <a:rPr lang="ar-IQ" sz="4400" dirty="0" smtClean="0"/>
              <a:t>3</a:t>
            </a:r>
            <a:r>
              <a:rPr lang="ar-SA" sz="4400" dirty="0" smtClean="0"/>
              <a:t>- </a:t>
            </a:r>
            <a:r>
              <a:rPr lang="ar-IQ" sz="4400" dirty="0" smtClean="0"/>
              <a:t>6</a:t>
            </a:r>
            <a:r>
              <a:rPr lang="ar-SA" sz="4400" dirty="0" smtClean="0"/>
              <a:t> -</a:t>
            </a:r>
            <a:r>
              <a:rPr lang="ar-IQ" sz="4400" dirty="0" smtClean="0"/>
              <a:t>5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1412776"/>
            <a:ext cx="504056" cy="576064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344117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940152" y="1556792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5868144" y="4941168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668344" y="306896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7164288" y="306896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644008" y="508518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</a:t>
            </a:r>
            <a:r>
              <a:rPr lang="ar-IQ" sz="4400" dirty="0" smtClean="0"/>
              <a:t>ة</a:t>
            </a:r>
            <a:r>
              <a:rPr lang="ar-SA" sz="4400" dirty="0" smtClean="0"/>
              <a:t> استقبال الارسال الثلاثية المعد في مركز رقم </a:t>
            </a:r>
            <a:r>
              <a:rPr lang="ar-IQ" sz="4400" dirty="0" smtClean="0"/>
              <a:t>(2) </a:t>
            </a:r>
            <a:r>
              <a:rPr lang="ar-SA" sz="4400" dirty="0" smtClean="0"/>
              <a:t>مع عدم مشاركة اللاعب المتواجد في مركز رقم </a:t>
            </a:r>
            <a:r>
              <a:rPr lang="ar-IQ" sz="4400" dirty="0" smtClean="0"/>
              <a:t>(4</a:t>
            </a:r>
            <a:r>
              <a:rPr lang="ar-SA" sz="4400" dirty="0" smtClean="0"/>
              <a:t>) في</a:t>
            </a:r>
            <a:r>
              <a:rPr lang="ar-IQ" sz="4400" dirty="0" smtClean="0"/>
              <a:t> عملية</a:t>
            </a:r>
            <a:r>
              <a:rPr lang="ar-SA" sz="4400" dirty="0" smtClean="0"/>
              <a:t> استقبال الارسال</a:t>
            </a:r>
            <a:r>
              <a:rPr lang="ar-IQ" sz="4400" dirty="0" smtClean="0"/>
              <a:t> مع تغطية اللاعب السوبر المتواجد في مركز(6) خلف اللاعب المتواجد في مركز (3) </a:t>
            </a:r>
            <a:r>
              <a:rPr lang="ar-SA" sz="4400" dirty="0" smtClean="0"/>
              <a:t>فهنا يكون قوس استقبال الارسال يتكون من اللاعبين</a:t>
            </a:r>
            <a:r>
              <a:rPr lang="ar-IQ" sz="4400" dirty="0" smtClean="0"/>
              <a:t> </a:t>
            </a:r>
            <a:r>
              <a:rPr lang="ar-AE" sz="4400" dirty="0" smtClean="0"/>
              <a:t>المتواجدين في مراكز</a:t>
            </a:r>
            <a:r>
              <a:rPr lang="ar-SA" sz="4400" dirty="0" smtClean="0"/>
              <a:t> ( </a:t>
            </a:r>
            <a:r>
              <a:rPr lang="ar-IQ" sz="4400" dirty="0" smtClean="0"/>
              <a:t>1</a:t>
            </a:r>
            <a:r>
              <a:rPr lang="ar-SA" sz="4400" dirty="0" smtClean="0"/>
              <a:t>- </a:t>
            </a:r>
            <a:r>
              <a:rPr lang="ar-IQ" sz="4400" dirty="0" smtClean="0"/>
              <a:t>3</a:t>
            </a:r>
            <a:r>
              <a:rPr lang="ar-SA" sz="4400" dirty="0" smtClean="0"/>
              <a:t> -</a:t>
            </a:r>
            <a:r>
              <a:rPr lang="ar-IQ" sz="4400" dirty="0" smtClean="0"/>
              <a:t>5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5400" dirty="0" smtClean="0"/>
              <a:t>شكل يمثل</a:t>
            </a:r>
            <a:r>
              <a:rPr lang="ar-SA" sz="5400" dirty="0" smtClean="0"/>
              <a:t> تشكيلة </a:t>
            </a:r>
            <a:r>
              <a:rPr lang="ar-SA" sz="5400" dirty="0"/>
              <a:t>استقبال الارسال </a:t>
            </a:r>
            <a:r>
              <a:rPr lang="ar-SA" sz="5400" dirty="0" smtClean="0"/>
              <a:t>الثلاثية </a:t>
            </a:r>
            <a:r>
              <a:rPr lang="ar-SA" sz="5400" dirty="0"/>
              <a:t>المعد في مركز رقم </a:t>
            </a:r>
            <a:r>
              <a:rPr lang="ar-IQ" sz="5400" dirty="0" smtClean="0"/>
              <a:t>(</a:t>
            </a:r>
            <a:r>
              <a:rPr lang="en-US" sz="5400" dirty="0" smtClean="0"/>
              <a:t>2</a:t>
            </a:r>
            <a:r>
              <a:rPr lang="ar-IQ" sz="5400" dirty="0" smtClean="0"/>
              <a:t>) </a:t>
            </a:r>
            <a:r>
              <a:rPr lang="ar-SA" sz="5400" dirty="0"/>
              <a:t>مع عدم </a:t>
            </a:r>
            <a:r>
              <a:rPr lang="ar-SA" sz="5400" dirty="0" smtClean="0"/>
              <a:t>مشاركة </a:t>
            </a:r>
            <a:r>
              <a:rPr lang="ar-SA" sz="5400" dirty="0"/>
              <a:t>اللاعب المتواجد في مركز رقم </a:t>
            </a:r>
            <a:r>
              <a:rPr lang="ar-IQ" sz="5400" dirty="0" smtClean="0"/>
              <a:t>(3</a:t>
            </a:r>
            <a:r>
              <a:rPr lang="ar-SA" sz="5400" dirty="0" smtClean="0"/>
              <a:t>)</a:t>
            </a:r>
            <a:r>
              <a:rPr lang="ar-IQ" sz="5400" dirty="0" smtClean="0"/>
              <a:t> و(4)</a:t>
            </a:r>
            <a:r>
              <a:rPr lang="ar-SA" sz="5400" dirty="0" smtClean="0"/>
              <a:t> في</a:t>
            </a:r>
            <a:r>
              <a:rPr lang="ar-IQ" sz="5400" dirty="0" smtClean="0"/>
              <a:t> عملية</a:t>
            </a:r>
            <a:r>
              <a:rPr lang="ar-SA" sz="5400" dirty="0" smtClean="0"/>
              <a:t> </a:t>
            </a:r>
            <a:r>
              <a:rPr lang="ar-SA" sz="5400" dirty="0"/>
              <a:t>استقبال </a:t>
            </a:r>
            <a:r>
              <a:rPr lang="ar-SA" sz="5400" dirty="0" smtClean="0"/>
              <a:t>الارسال</a:t>
            </a:r>
            <a:r>
              <a:rPr lang="ar-IQ" sz="5400" dirty="0" smtClean="0"/>
              <a:t> </a:t>
            </a:r>
            <a:r>
              <a:rPr lang="ar-SA" sz="5400" dirty="0" smtClean="0"/>
              <a:t>فهنا </a:t>
            </a:r>
            <a:r>
              <a:rPr lang="ar-SA" sz="5400" dirty="0"/>
              <a:t>يكون قوس استقبال الارسال يتكون من </a:t>
            </a:r>
            <a:r>
              <a:rPr lang="ar-SA" sz="5400" dirty="0" smtClean="0"/>
              <a:t>اللاعبين</a:t>
            </a:r>
            <a:r>
              <a:rPr lang="ar-IQ" sz="5400" dirty="0" smtClean="0"/>
              <a:t> </a:t>
            </a:r>
            <a:r>
              <a:rPr lang="ar-AE" sz="5400" dirty="0" smtClean="0"/>
              <a:t>المتواجدين في مراكز </a:t>
            </a:r>
            <a:r>
              <a:rPr lang="ar-SA" sz="5400" dirty="0" err="1" smtClean="0"/>
              <a:t>(</a:t>
            </a:r>
            <a:r>
              <a:rPr lang="ar-SA" sz="5400" dirty="0" smtClean="0"/>
              <a:t> </a:t>
            </a:r>
            <a:r>
              <a:rPr lang="ar-IQ" sz="5400" dirty="0" smtClean="0"/>
              <a:t>1</a:t>
            </a:r>
            <a:r>
              <a:rPr lang="ar-SA" sz="5400" dirty="0" smtClean="0"/>
              <a:t>- </a:t>
            </a:r>
            <a:r>
              <a:rPr lang="ar-IQ" sz="5400" dirty="0" smtClean="0"/>
              <a:t>6</a:t>
            </a:r>
            <a:r>
              <a:rPr lang="ar-SA" sz="5400" dirty="0" smtClean="0"/>
              <a:t> -</a:t>
            </a:r>
            <a:r>
              <a:rPr lang="ar-IQ" sz="5400" dirty="0" smtClean="0"/>
              <a:t>5</a:t>
            </a:r>
            <a:r>
              <a:rPr lang="ar-SA" sz="5400" dirty="0" smtClean="0"/>
              <a:t> )</a:t>
            </a:r>
            <a:r>
              <a:rPr lang="ar-IQ" sz="5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1412776"/>
            <a:ext cx="504056" cy="576064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576064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940152" y="1556792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5868144" y="4941168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588224" y="162880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6588224" y="292494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644008" y="508518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</a:t>
            </a:r>
            <a:r>
              <a:rPr lang="ar-IQ" sz="4400" dirty="0" smtClean="0"/>
              <a:t>ة</a:t>
            </a:r>
            <a:r>
              <a:rPr lang="ar-SA" sz="4400" dirty="0" smtClean="0"/>
              <a:t> استقبال الارسال الثلاثية المعد في مركز رقم </a:t>
            </a:r>
            <a:r>
              <a:rPr lang="ar-IQ" sz="4400" dirty="0" smtClean="0"/>
              <a:t>(2) </a:t>
            </a:r>
            <a:r>
              <a:rPr lang="ar-SA" sz="4400" dirty="0" smtClean="0"/>
              <a:t>مع عدم مشاركة اللاعب المتواجد في مركز رقم </a:t>
            </a:r>
            <a:r>
              <a:rPr lang="ar-IQ" sz="4400" dirty="0" smtClean="0"/>
              <a:t>(4</a:t>
            </a:r>
            <a:r>
              <a:rPr lang="ar-SA" sz="4400" dirty="0" smtClean="0"/>
              <a:t>) في</a:t>
            </a:r>
            <a:r>
              <a:rPr lang="ar-IQ" sz="4400" dirty="0" smtClean="0"/>
              <a:t> عملية</a:t>
            </a:r>
            <a:r>
              <a:rPr lang="ar-SA" sz="4400" dirty="0" smtClean="0"/>
              <a:t> استقبال الارسال</a:t>
            </a:r>
            <a:r>
              <a:rPr lang="ar-IQ" sz="4400" dirty="0" smtClean="0"/>
              <a:t> مع تغطية اللاعب السوبر المتواجد في مركز(6) خلف اللاعب المتواجد في مركز (1) </a:t>
            </a:r>
            <a:r>
              <a:rPr lang="ar-SA" sz="4400" dirty="0" smtClean="0"/>
              <a:t>فهنا يكون قوس استقبال الارسال يتكون من اللاعبين</a:t>
            </a:r>
            <a:r>
              <a:rPr lang="ar-IQ" sz="4400" dirty="0" smtClean="0"/>
              <a:t> </a:t>
            </a:r>
            <a:r>
              <a:rPr lang="ar-AE" sz="4400" dirty="0" smtClean="0"/>
              <a:t>المتواجدين في مراكز</a:t>
            </a:r>
            <a:r>
              <a:rPr lang="ar-SA" sz="4400" dirty="0" err="1" smtClean="0"/>
              <a:t>(</a:t>
            </a:r>
            <a:r>
              <a:rPr lang="ar-SA" sz="4400" dirty="0" smtClean="0"/>
              <a:t> </a:t>
            </a:r>
            <a:r>
              <a:rPr lang="ar-IQ" sz="4400" dirty="0" smtClean="0"/>
              <a:t>1</a:t>
            </a:r>
            <a:r>
              <a:rPr lang="ar-SA" sz="4400" dirty="0" smtClean="0"/>
              <a:t>- </a:t>
            </a:r>
            <a:r>
              <a:rPr lang="ar-IQ" sz="4400" dirty="0" smtClean="0"/>
              <a:t>3</a:t>
            </a:r>
            <a:r>
              <a:rPr lang="ar-SA" sz="4400" dirty="0" smtClean="0"/>
              <a:t> -</a:t>
            </a:r>
            <a:r>
              <a:rPr lang="ar-IQ" sz="4400" dirty="0" smtClean="0"/>
              <a:t>5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1412776"/>
            <a:ext cx="504056" cy="576064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GB" sz="20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9" y="1772816"/>
            <a:ext cx="576064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940152" y="1556792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5868144" y="4941168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516216" y="486916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6444208" y="292494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4644008" y="508518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800" dirty="0" smtClean="0"/>
              <a:t>شكل يمثل</a:t>
            </a:r>
            <a:r>
              <a:rPr lang="ar-SA" sz="4800" dirty="0" smtClean="0"/>
              <a:t> تشكيل</a:t>
            </a:r>
            <a:r>
              <a:rPr lang="ar-IQ" sz="4800" dirty="0" smtClean="0"/>
              <a:t>ة</a:t>
            </a:r>
            <a:r>
              <a:rPr lang="ar-SA" sz="4800" dirty="0" smtClean="0"/>
              <a:t> استقبال الارسال الثلاثية المعد في مركز رقم </a:t>
            </a:r>
            <a:r>
              <a:rPr lang="ar-IQ" sz="4800" dirty="0" smtClean="0"/>
              <a:t>(2) </a:t>
            </a:r>
            <a:r>
              <a:rPr lang="ar-SA" sz="4800" dirty="0" smtClean="0"/>
              <a:t>مع عدم مشاركة اللاعب المتواجد في مركز رقم </a:t>
            </a:r>
            <a:r>
              <a:rPr lang="ar-IQ" sz="4800" dirty="0" smtClean="0"/>
              <a:t>(4</a:t>
            </a:r>
            <a:r>
              <a:rPr lang="ar-SA" sz="4800" dirty="0" smtClean="0"/>
              <a:t>) في</a:t>
            </a:r>
            <a:r>
              <a:rPr lang="ar-IQ" sz="4800" dirty="0" smtClean="0"/>
              <a:t> عملية</a:t>
            </a:r>
            <a:r>
              <a:rPr lang="ar-SA" sz="4800" dirty="0" smtClean="0"/>
              <a:t> استقبال الارسال</a:t>
            </a:r>
            <a:r>
              <a:rPr lang="ar-IQ" sz="4800" dirty="0" smtClean="0"/>
              <a:t> مع تغطية اللاعب السوبر المتواجد في مركز(6) خلف اللاعب المتواجد في مركز (5) </a:t>
            </a:r>
            <a:r>
              <a:rPr lang="ar-SA" sz="4800" dirty="0" smtClean="0"/>
              <a:t>فهنا يكون قوس استقبال الارسال يتكون من اللاعبين</a:t>
            </a:r>
            <a:r>
              <a:rPr lang="ar-IQ" sz="4800" dirty="0" smtClean="0"/>
              <a:t> </a:t>
            </a:r>
            <a:r>
              <a:rPr lang="ar-AE" sz="4800" dirty="0" smtClean="0"/>
              <a:t>المتواجدين في مراكز</a:t>
            </a:r>
            <a:r>
              <a:rPr lang="ar-SA" sz="4800" dirty="0" smtClean="0"/>
              <a:t> ( </a:t>
            </a:r>
            <a:r>
              <a:rPr lang="ar-IQ" sz="4800" dirty="0" smtClean="0"/>
              <a:t>1</a:t>
            </a:r>
            <a:r>
              <a:rPr lang="ar-SA" sz="4800" dirty="0" smtClean="0"/>
              <a:t>- </a:t>
            </a:r>
            <a:r>
              <a:rPr lang="ar-IQ" sz="4800" dirty="0" smtClean="0"/>
              <a:t>3</a:t>
            </a:r>
            <a:r>
              <a:rPr lang="ar-SA" sz="4800" dirty="0" smtClean="0"/>
              <a:t> -</a:t>
            </a:r>
            <a:r>
              <a:rPr lang="ar-IQ" sz="4800" dirty="0" smtClean="0"/>
              <a:t>5</a:t>
            </a:r>
            <a:r>
              <a:rPr lang="ar-SA" sz="4800" dirty="0" smtClean="0"/>
              <a:t> )</a:t>
            </a:r>
            <a:r>
              <a:rPr lang="ar-IQ" sz="48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629F-A6A0-42E2-9904-851A0B46BBDB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585" y="1107228"/>
            <a:ext cx="74888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square" anchor="ctr">
            <a:spAutoFit/>
          </a:bodyPr>
          <a:lstStyle/>
          <a:p>
            <a:pPr algn="ctr" rtl="1" eaLnBrk="0" hangingPunct="0">
              <a:tabLst>
                <a:tab pos="571500" algn="ctr"/>
                <a:tab pos="2122488" algn="l"/>
              </a:tabLst>
            </a:pPr>
            <a:r>
              <a:rPr lang="ar-IQ" sz="6000" b="1" dirty="0">
                <a:solidFill>
                  <a:srgbClr val="000000"/>
                </a:solidFill>
                <a:latin typeface="Simplified Arabic" pitchFamily="18" charset="-78"/>
                <a:cs typeface="PT Bold Heading" pitchFamily="2" charset="-78"/>
              </a:rPr>
              <a:t>انتهت المحاضرة</a:t>
            </a:r>
            <a:endParaRPr lang="ar-AE" sz="6000" b="1" dirty="0">
              <a:solidFill>
                <a:srgbClr val="000000"/>
              </a:solidFill>
              <a:latin typeface="Simplified Arabic" pitchFamily="18" charset="-78"/>
              <a:cs typeface="PT Bold Heading" pitchFamily="2" charset="-78"/>
            </a:endParaRPr>
          </a:p>
          <a:p>
            <a:pPr algn="ctr" rtl="1" eaLnBrk="0" hangingPunct="0">
              <a:tabLst>
                <a:tab pos="571500" algn="ctr"/>
                <a:tab pos="2122488" algn="l"/>
              </a:tabLst>
            </a:pPr>
            <a:r>
              <a:rPr lang="ar-IQ" sz="6000" b="1" dirty="0">
                <a:solidFill>
                  <a:srgbClr val="000000"/>
                </a:solidFill>
                <a:latin typeface="Simplified Arabic" pitchFamily="18" charset="-78"/>
                <a:cs typeface="PT Bold Heading" pitchFamily="2" charset="-78"/>
              </a:rPr>
              <a:t> شكرا لحسن الاصغاء</a:t>
            </a:r>
          </a:p>
        </p:txBody>
      </p:sp>
      <p:pic>
        <p:nvPicPr>
          <p:cNvPr id="8" name="صورة 7" descr="F:\الغروب\اخلاص\اطارات\4pSX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429000"/>
            <a:ext cx="835292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1412776"/>
            <a:ext cx="504056" cy="576064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GB" sz="2000" b="1" dirty="0"/>
          </a:p>
        </p:txBody>
      </p:sp>
      <p:sp>
        <p:nvSpPr>
          <p:cNvPr id="8" name="Oval 7"/>
          <p:cNvSpPr/>
          <p:nvPr/>
        </p:nvSpPr>
        <p:spPr>
          <a:xfrm>
            <a:off x="4788024" y="328498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344117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940152" y="162880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7596336" y="306896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092280" y="2996952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012160" y="5013176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تشكيلة </a:t>
            </a:r>
            <a:r>
              <a:rPr lang="ar-SA" sz="4400" dirty="0"/>
              <a:t>استقبال الارسال </a:t>
            </a:r>
            <a:r>
              <a:rPr lang="ar-SA" sz="4400" dirty="0" smtClean="0"/>
              <a:t>الثلاثية </a:t>
            </a:r>
            <a:r>
              <a:rPr lang="ar-SA" sz="4400" dirty="0"/>
              <a:t>المعد في مركز رقم </a:t>
            </a:r>
            <a:r>
              <a:rPr lang="ar-IQ" sz="4400" dirty="0" smtClean="0"/>
              <a:t>(2) </a:t>
            </a:r>
            <a:r>
              <a:rPr lang="ar-SA" sz="4400" dirty="0"/>
              <a:t>مع عدم </a:t>
            </a:r>
            <a:r>
              <a:rPr lang="ar-SA" sz="4400" dirty="0" smtClean="0"/>
              <a:t>مشاركة </a:t>
            </a:r>
            <a:r>
              <a:rPr lang="ar-SA" sz="4400" dirty="0"/>
              <a:t>اللاعب المتواجد في مركز رقم </a:t>
            </a:r>
            <a:r>
              <a:rPr lang="ar-IQ" sz="4400" dirty="0" smtClean="0"/>
              <a:t>(3</a:t>
            </a:r>
            <a:r>
              <a:rPr lang="ar-SA" sz="4400" dirty="0" smtClean="0"/>
              <a:t>) في</a:t>
            </a:r>
            <a:r>
              <a:rPr lang="ar-IQ" sz="4400" dirty="0" smtClean="0"/>
              <a:t> عملية</a:t>
            </a:r>
            <a:r>
              <a:rPr lang="ar-SA" sz="4400" dirty="0" smtClean="0"/>
              <a:t> </a:t>
            </a:r>
            <a:r>
              <a:rPr lang="ar-SA" sz="4400" dirty="0"/>
              <a:t>استقبال </a:t>
            </a:r>
            <a:r>
              <a:rPr lang="ar-SA" sz="4400" dirty="0" smtClean="0"/>
              <a:t>الارسال</a:t>
            </a:r>
            <a:r>
              <a:rPr lang="ar-IQ" sz="4400" dirty="0" smtClean="0"/>
              <a:t> مع تغطية اللاعب السوبر المتواجد في مركز(5) خلف اللاعب المتواجد في مركز (6) </a:t>
            </a:r>
            <a:r>
              <a:rPr lang="ar-SA" sz="4400" dirty="0" smtClean="0"/>
              <a:t>فهنا </a:t>
            </a:r>
            <a:r>
              <a:rPr lang="ar-SA" sz="4400" dirty="0"/>
              <a:t>يكون قوس استقبال الارسال يتكون من </a:t>
            </a:r>
            <a:r>
              <a:rPr lang="ar-SA" sz="4400" dirty="0" smtClean="0"/>
              <a:t>اللاعبين</a:t>
            </a:r>
            <a:r>
              <a:rPr lang="ar-IQ" sz="4400" dirty="0" smtClean="0"/>
              <a:t> </a:t>
            </a:r>
            <a:r>
              <a:rPr lang="ar-AE" sz="4400" dirty="0" smtClean="0"/>
              <a:t>المتواجدين في مراكز</a:t>
            </a:r>
            <a:r>
              <a:rPr lang="ar-SA" sz="4400" dirty="0" smtClean="0"/>
              <a:t> </a:t>
            </a:r>
            <a:r>
              <a:rPr lang="ar-SA" sz="4400" dirty="0"/>
              <a:t>( </a:t>
            </a:r>
            <a:r>
              <a:rPr lang="ar-IQ" sz="4400" dirty="0" smtClean="0"/>
              <a:t>1</a:t>
            </a:r>
            <a:r>
              <a:rPr lang="ar-SA" sz="4400" dirty="0" smtClean="0"/>
              <a:t>- </a:t>
            </a:r>
            <a:r>
              <a:rPr lang="ar-IQ" sz="4400" dirty="0" smtClean="0"/>
              <a:t>6</a:t>
            </a:r>
            <a:r>
              <a:rPr lang="ar-SA" sz="4400" dirty="0" smtClean="0"/>
              <a:t> -</a:t>
            </a:r>
            <a:r>
              <a:rPr lang="ar-IQ" sz="4400" dirty="0" smtClean="0"/>
              <a:t>4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1412776"/>
            <a:ext cx="504056" cy="576064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GB" sz="2000" b="1" dirty="0"/>
          </a:p>
        </p:txBody>
      </p:sp>
      <p:sp>
        <p:nvSpPr>
          <p:cNvPr id="8" name="Oval 7"/>
          <p:cNvSpPr/>
          <p:nvPr/>
        </p:nvSpPr>
        <p:spPr>
          <a:xfrm>
            <a:off x="4788024" y="328498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  <p:sp>
        <p:nvSpPr>
          <p:cNvPr id="9" name="Oval 8"/>
          <p:cNvSpPr/>
          <p:nvPr/>
        </p:nvSpPr>
        <p:spPr>
          <a:xfrm>
            <a:off x="6012160" y="5013176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344117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940152" y="162880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7164288" y="2996952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6372200" y="1556792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تشكيلة </a:t>
            </a:r>
            <a:r>
              <a:rPr lang="ar-SA" sz="4400" dirty="0"/>
              <a:t>استقبال الارسال </a:t>
            </a:r>
            <a:r>
              <a:rPr lang="ar-SA" sz="4400" dirty="0" smtClean="0"/>
              <a:t>الثلاثية </a:t>
            </a:r>
            <a:r>
              <a:rPr lang="ar-SA" sz="4400" dirty="0"/>
              <a:t>المعد في مركز رقم </a:t>
            </a:r>
            <a:r>
              <a:rPr lang="ar-IQ" sz="4400" dirty="0" smtClean="0"/>
              <a:t>(2) </a:t>
            </a:r>
            <a:r>
              <a:rPr lang="ar-SA" sz="4400" dirty="0"/>
              <a:t>مع عدم </a:t>
            </a:r>
            <a:r>
              <a:rPr lang="ar-SA" sz="4400" dirty="0" smtClean="0"/>
              <a:t>مشاركة </a:t>
            </a:r>
            <a:r>
              <a:rPr lang="ar-SA" sz="4400" dirty="0"/>
              <a:t>اللاعب المتواجد في مركز رقم </a:t>
            </a:r>
            <a:r>
              <a:rPr lang="ar-IQ" sz="4400" dirty="0" smtClean="0"/>
              <a:t>(3</a:t>
            </a:r>
            <a:r>
              <a:rPr lang="ar-SA" sz="4400" dirty="0" smtClean="0"/>
              <a:t>) في</a:t>
            </a:r>
            <a:r>
              <a:rPr lang="ar-IQ" sz="4400" dirty="0" smtClean="0"/>
              <a:t> عملية</a:t>
            </a:r>
            <a:r>
              <a:rPr lang="ar-SA" sz="4400" dirty="0" smtClean="0"/>
              <a:t> </a:t>
            </a:r>
            <a:r>
              <a:rPr lang="ar-SA" sz="4400" dirty="0"/>
              <a:t>استقبال </a:t>
            </a:r>
            <a:r>
              <a:rPr lang="ar-SA" sz="4400" dirty="0" smtClean="0"/>
              <a:t>الارسال</a:t>
            </a:r>
            <a:r>
              <a:rPr lang="ar-IQ" sz="4400" dirty="0" smtClean="0"/>
              <a:t> مع تغطية اللاعب السوبر المتواجد في مركز(6) خلف اللاعب المتواجد في مركز (1)</a:t>
            </a:r>
            <a:r>
              <a:rPr lang="ar-SA" sz="4400" dirty="0" smtClean="0"/>
              <a:t> فهنا </a:t>
            </a:r>
            <a:r>
              <a:rPr lang="ar-SA" sz="4400" dirty="0"/>
              <a:t>يكون قوس استقبال الارسال يتكون من </a:t>
            </a:r>
            <a:r>
              <a:rPr lang="ar-SA" sz="4400" dirty="0" smtClean="0"/>
              <a:t>اللاعبين</a:t>
            </a:r>
            <a:r>
              <a:rPr lang="ar-IQ" sz="4400" dirty="0" smtClean="0"/>
              <a:t> </a:t>
            </a:r>
            <a:r>
              <a:rPr lang="ar-AE" sz="4400" dirty="0" smtClean="0"/>
              <a:t>المتواجدين في مراكز</a:t>
            </a:r>
            <a:r>
              <a:rPr lang="ar-SA" sz="4400" dirty="0" smtClean="0"/>
              <a:t> </a:t>
            </a:r>
            <a:r>
              <a:rPr lang="ar-SA" sz="4400" dirty="0"/>
              <a:t>( </a:t>
            </a:r>
            <a:r>
              <a:rPr lang="ar-IQ" sz="4400" dirty="0" smtClean="0"/>
              <a:t>1</a:t>
            </a:r>
            <a:r>
              <a:rPr lang="ar-SA" sz="4400" dirty="0" smtClean="0"/>
              <a:t>- </a:t>
            </a:r>
            <a:r>
              <a:rPr lang="ar-IQ" sz="4400" dirty="0" smtClean="0"/>
              <a:t>5</a:t>
            </a:r>
            <a:r>
              <a:rPr lang="ar-SA" sz="4400" dirty="0" smtClean="0"/>
              <a:t> -</a:t>
            </a:r>
            <a:r>
              <a:rPr lang="ar-IQ" sz="4400" dirty="0" smtClean="0"/>
              <a:t>4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8DA-16B0-43E7-86E6-F0398474B79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716016" y="1412776"/>
            <a:ext cx="504056" cy="576064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GB" sz="2000" b="1" dirty="0"/>
          </a:p>
        </p:txBody>
      </p:sp>
      <p:sp>
        <p:nvSpPr>
          <p:cNvPr id="9" name="Oval 8"/>
          <p:cNvSpPr/>
          <p:nvPr/>
        </p:nvSpPr>
        <p:spPr>
          <a:xfrm>
            <a:off x="4644008" y="5013176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GB" sz="2400" b="1" dirty="0"/>
          </a:p>
        </p:txBody>
      </p:sp>
      <p:sp>
        <p:nvSpPr>
          <p:cNvPr id="13" name="Freeform 12"/>
          <p:cNvSpPr/>
          <p:nvPr/>
        </p:nvSpPr>
        <p:spPr>
          <a:xfrm>
            <a:off x="6084168" y="1772816"/>
            <a:ext cx="1344117" cy="3507698"/>
          </a:xfrm>
          <a:custGeom>
            <a:avLst/>
            <a:gdLst>
              <a:gd name="connsiteX0" fmla="*/ 0 w 1344117"/>
              <a:gd name="connsiteY0" fmla="*/ 0 h 3507698"/>
              <a:gd name="connsiteX1" fmla="*/ 1334124 w 1344117"/>
              <a:gd name="connsiteY1" fmla="*/ 1439056 h 3507698"/>
              <a:gd name="connsiteX2" fmla="*/ 59961 w 1344117"/>
              <a:gd name="connsiteY2" fmla="*/ 3432748 h 3507698"/>
              <a:gd name="connsiteX3" fmla="*/ 59961 w 1344117"/>
              <a:gd name="connsiteY3" fmla="*/ 3432748 h 3507698"/>
              <a:gd name="connsiteX4" fmla="*/ 0 w 1344117"/>
              <a:gd name="connsiteY4" fmla="*/ 3507698 h 350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4117" h="3507698">
                <a:moveTo>
                  <a:pt x="0" y="0"/>
                </a:moveTo>
                <a:cubicBezTo>
                  <a:pt x="662065" y="433465"/>
                  <a:pt x="1324131" y="866931"/>
                  <a:pt x="1334124" y="1439056"/>
                </a:cubicBezTo>
                <a:cubicBezTo>
                  <a:pt x="1344117" y="2011181"/>
                  <a:pt x="59961" y="3432748"/>
                  <a:pt x="59961" y="3432748"/>
                </a:cubicBezTo>
                <a:lnTo>
                  <a:pt x="59961" y="3432748"/>
                </a:lnTo>
                <a:lnTo>
                  <a:pt x="0" y="35076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940152" y="162880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GB" sz="2400" b="1" dirty="0"/>
          </a:p>
        </p:txBody>
      </p:sp>
      <p:sp>
        <p:nvSpPr>
          <p:cNvPr id="10" name="Oval 9"/>
          <p:cNvSpPr/>
          <p:nvPr/>
        </p:nvSpPr>
        <p:spPr>
          <a:xfrm>
            <a:off x="6084168" y="5013176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GB" sz="2400" b="1" dirty="0"/>
          </a:p>
        </p:txBody>
      </p:sp>
      <p:sp>
        <p:nvSpPr>
          <p:cNvPr id="11" name="Oval 10"/>
          <p:cNvSpPr/>
          <p:nvPr/>
        </p:nvSpPr>
        <p:spPr>
          <a:xfrm>
            <a:off x="7668344" y="292494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7236296" y="2996952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تشكيلة </a:t>
            </a:r>
            <a:r>
              <a:rPr lang="ar-SA" sz="4400" dirty="0"/>
              <a:t>استقبال الارسال </a:t>
            </a:r>
            <a:r>
              <a:rPr lang="ar-SA" sz="4400" dirty="0" smtClean="0"/>
              <a:t>الثلاثية </a:t>
            </a:r>
            <a:r>
              <a:rPr lang="ar-SA" sz="4400" dirty="0"/>
              <a:t>المعد في مركز رقم </a:t>
            </a:r>
            <a:r>
              <a:rPr lang="ar-IQ" sz="4400" dirty="0" smtClean="0"/>
              <a:t>(2) </a:t>
            </a:r>
            <a:r>
              <a:rPr lang="ar-SA" sz="4400" dirty="0"/>
              <a:t>مع عدم </a:t>
            </a:r>
            <a:r>
              <a:rPr lang="ar-SA" sz="4400" dirty="0" smtClean="0"/>
              <a:t>مشاركة </a:t>
            </a:r>
            <a:r>
              <a:rPr lang="ar-SA" sz="4400" dirty="0"/>
              <a:t>اللاعب المتواجد في مركز رقم </a:t>
            </a:r>
            <a:r>
              <a:rPr lang="ar-IQ" sz="4400" dirty="0" smtClean="0"/>
              <a:t>(4</a:t>
            </a:r>
            <a:r>
              <a:rPr lang="ar-SA" sz="4400" dirty="0" smtClean="0"/>
              <a:t>) في</a:t>
            </a:r>
            <a:r>
              <a:rPr lang="ar-IQ" sz="4400" dirty="0" smtClean="0"/>
              <a:t> عملية</a:t>
            </a:r>
            <a:r>
              <a:rPr lang="ar-SA" sz="4400" dirty="0" smtClean="0"/>
              <a:t> </a:t>
            </a:r>
            <a:r>
              <a:rPr lang="ar-SA" sz="4400" dirty="0"/>
              <a:t>استقبال </a:t>
            </a:r>
            <a:r>
              <a:rPr lang="ar-SA" sz="4400" dirty="0" smtClean="0"/>
              <a:t>الارسال</a:t>
            </a:r>
            <a:r>
              <a:rPr lang="ar-IQ" sz="4400" dirty="0" smtClean="0"/>
              <a:t> مع تغطية اللاعب السوبر المتواجد في مركز(6) خلف اللاعب المتواجد في مركز (3)</a:t>
            </a:r>
            <a:r>
              <a:rPr lang="ar-SA" sz="4400" dirty="0" smtClean="0"/>
              <a:t> فهنا </a:t>
            </a:r>
            <a:r>
              <a:rPr lang="ar-SA" sz="4400" dirty="0"/>
              <a:t>يكون قوس استقبال الارسال يتكون من </a:t>
            </a:r>
            <a:r>
              <a:rPr lang="ar-SA" sz="4400" dirty="0" smtClean="0"/>
              <a:t>اللاعبين</a:t>
            </a:r>
            <a:r>
              <a:rPr lang="ar-IQ" sz="4400" dirty="0" smtClean="0"/>
              <a:t> </a:t>
            </a:r>
            <a:r>
              <a:rPr lang="ar-AE" sz="4400" dirty="0" smtClean="0"/>
              <a:t>المتواجدين في مراكز</a:t>
            </a:r>
            <a:r>
              <a:rPr lang="ar-IQ" sz="4400" dirty="0" smtClean="0"/>
              <a:t> </a:t>
            </a:r>
            <a:r>
              <a:rPr lang="ar-SA" sz="4400" dirty="0" smtClean="0"/>
              <a:t> </a:t>
            </a:r>
            <a:r>
              <a:rPr lang="ar-SA" sz="4400" dirty="0"/>
              <a:t>( </a:t>
            </a:r>
            <a:r>
              <a:rPr lang="ar-IQ" sz="4400" dirty="0" smtClean="0"/>
              <a:t>1</a:t>
            </a:r>
            <a:r>
              <a:rPr lang="ar-SA" sz="4400" dirty="0" smtClean="0"/>
              <a:t>- </a:t>
            </a:r>
            <a:r>
              <a:rPr lang="ar-IQ" sz="4400" dirty="0" smtClean="0"/>
              <a:t>3</a:t>
            </a:r>
            <a:r>
              <a:rPr lang="ar-SA" sz="4400" dirty="0" smtClean="0"/>
              <a:t> -</a:t>
            </a:r>
            <a:r>
              <a:rPr lang="ar-IQ" sz="4400" dirty="0" smtClean="0"/>
              <a:t>5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1272</TotalTime>
  <Words>2610</Words>
  <Application>Microsoft Office PowerPoint</Application>
  <PresentationFormat>عرض على الشاشة (3:4)‏</PresentationFormat>
  <Paragraphs>272</Paragraphs>
  <Slides>34</Slides>
  <Notes>17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34</vt:i4>
      </vt:variant>
    </vt:vector>
  </HeadingPairs>
  <TitlesOfParts>
    <vt:vector size="35" baseType="lpstr">
      <vt:lpstr>Office Theme</vt:lpstr>
      <vt:lpstr>وزارة التعليم العالي والبحث العلمي  جامعة البصرة  كلية التربية البدنية وعلوم الرياضة  فرع العلوم النظرية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futer house 2013</dc:creator>
  <cp:lastModifiedBy>Khalifa</cp:lastModifiedBy>
  <cp:revision>117</cp:revision>
  <dcterms:created xsi:type="dcterms:W3CDTF">2021-06-01T15:27:34Z</dcterms:created>
  <dcterms:modified xsi:type="dcterms:W3CDTF">2023-11-06T19:09:54Z</dcterms:modified>
</cp:coreProperties>
</file>